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47.png"/><Relationship Id="rId20" Type="http://schemas.openxmlformats.org/officeDocument/2006/relationships/image" Target="../media/image48.png"/><Relationship Id="rId21" Type="http://schemas.openxmlformats.org/officeDocument/2006/relationships/image" Target="../media/image49.png"/><Relationship Id="rId22" Type="http://schemas.openxmlformats.org/officeDocument/2006/relationships/image" Target="../media/image50.png"/><Relationship Id="rId23" Type="http://schemas.openxmlformats.org/officeDocument/2006/relationships/image" Target="../media/image51.png"/><Relationship Id="rId24" Type="http://schemas.openxmlformats.org/officeDocument/2006/relationships/image" Target="../media/image52.png"/><Relationship Id="rId25" Type="http://schemas.openxmlformats.org/officeDocument/2006/relationships/image" Target="../media/image53.png"/><Relationship Id="rId26" Type="http://schemas.openxmlformats.org/officeDocument/2006/relationships/image" Target="../media/image54.png"/><Relationship Id="rId27" Type="http://schemas.openxmlformats.org/officeDocument/2006/relationships/image" Target="../media/image55.png"/><Relationship Id="rId28" Type="http://schemas.openxmlformats.org/officeDocument/2006/relationships/image" Target="../media/image56.png"/><Relationship Id="rId29" Type="http://schemas.openxmlformats.org/officeDocument/2006/relationships/image" Target="../media/image57.png"/><Relationship Id="rId30" Type="http://schemas.openxmlformats.org/officeDocument/2006/relationships/image" Target="../media/image58.png"/><Relationship Id="rId31" Type="http://schemas.openxmlformats.org/officeDocument/2006/relationships/image" Target="../media/image59.png"/><Relationship Id="rId32" Type="http://schemas.openxmlformats.org/officeDocument/2006/relationships/image" Target="../media/image60.png"/><Relationship Id="rId33" Type="http://schemas.openxmlformats.org/officeDocument/2006/relationships/image" Target="../media/image6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Relationship Id="rId16" Type="http://schemas.openxmlformats.org/officeDocument/2006/relationships/image" Target="../media/image76.png"/><Relationship Id="rId17" Type="http://schemas.openxmlformats.org/officeDocument/2006/relationships/image" Target="../media/image77.png"/><Relationship Id="rId18" Type="http://schemas.openxmlformats.org/officeDocument/2006/relationships/image" Target="../media/image78.png"/><Relationship Id="rId19" Type="http://schemas.openxmlformats.org/officeDocument/2006/relationships/image" Target="../media/image79.png"/><Relationship Id="rId20" Type="http://schemas.openxmlformats.org/officeDocument/2006/relationships/image" Target="../media/image80.png"/><Relationship Id="rId21" Type="http://schemas.openxmlformats.org/officeDocument/2006/relationships/image" Target="../media/image81.png"/><Relationship Id="rId22" Type="http://schemas.openxmlformats.org/officeDocument/2006/relationships/image" Target="../media/image82.png"/><Relationship Id="rId23" Type="http://schemas.openxmlformats.org/officeDocument/2006/relationships/image" Target="../media/image83.png"/><Relationship Id="rId24" Type="http://schemas.openxmlformats.org/officeDocument/2006/relationships/image" Target="../media/image8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5" Type="http://schemas.openxmlformats.org/officeDocument/2006/relationships/image" Target="../media/image98.png"/><Relationship Id="rId16" Type="http://schemas.openxmlformats.org/officeDocument/2006/relationships/image" Target="../media/image99.png"/><Relationship Id="rId17" Type="http://schemas.openxmlformats.org/officeDocument/2006/relationships/image" Target="../media/image100.png"/><Relationship Id="rId18" Type="http://schemas.openxmlformats.org/officeDocument/2006/relationships/image" Target="../media/image101.png"/><Relationship Id="rId19" Type="http://schemas.openxmlformats.org/officeDocument/2006/relationships/image" Target="../media/image102.png"/><Relationship Id="rId20" Type="http://schemas.openxmlformats.org/officeDocument/2006/relationships/image" Target="../media/image103.png"/><Relationship Id="rId21" Type="http://schemas.openxmlformats.org/officeDocument/2006/relationships/image" Target="../media/image10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Relationship Id="rId16" Type="http://schemas.openxmlformats.org/officeDocument/2006/relationships/image" Target="../media/image119.png"/><Relationship Id="rId17" Type="http://schemas.openxmlformats.org/officeDocument/2006/relationships/image" Target="../media/image120.png"/><Relationship Id="rId18" Type="http://schemas.openxmlformats.org/officeDocument/2006/relationships/image" Target="../media/image121.png"/><Relationship Id="rId19" Type="http://schemas.openxmlformats.org/officeDocument/2006/relationships/image" Target="../media/image122.png"/><Relationship Id="rId20" Type="http://schemas.openxmlformats.org/officeDocument/2006/relationships/image" Target="../media/image123.png"/><Relationship Id="rId21" Type="http://schemas.openxmlformats.org/officeDocument/2006/relationships/image" Target="../media/image12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Relationship Id="rId14" Type="http://schemas.openxmlformats.org/officeDocument/2006/relationships/image" Target="../media/image137.png"/><Relationship Id="rId15" Type="http://schemas.openxmlformats.org/officeDocument/2006/relationships/image" Target="../media/image138.png"/><Relationship Id="rId16" Type="http://schemas.openxmlformats.org/officeDocument/2006/relationships/image" Target="../media/image139.png"/><Relationship Id="rId17" Type="http://schemas.openxmlformats.org/officeDocument/2006/relationships/image" Target="../media/image14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4" Type="http://schemas.openxmlformats.org/officeDocument/2006/relationships/image" Target="../media/image153.png"/><Relationship Id="rId15" Type="http://schemas.openxmlformats.org/officeDocument/2006/relationships/image" Target="../media/image154.png"/><Relationship Id="rId16" Type="http://schemas.openxmlformats.org/officeDocument/2006/relationships/image" Target="../media/image155.png"/><Relationship Id="rId17" Type="http://schemas.openxmlformats.org/officeDocument/2006/relationships/image" Target="../media/image15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0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36843" y="884446"/>
            <a:ext cx="12489003" cy="9560948"/>
            <a:chOff x="2636843" y="884446"/>
            <a:chExt cx="12489003" cy="956094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636843" y="6046348"/>
              <a:ext cx="2392465" cy="4345290"/>
              <a:chOff x="2636843" y="6046348"/>
              <a:chExt cx="2392465" cy="434529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636843" y="6046348"/>
                <a:ext cx="2392465" cy="434529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173465" y="7921585"/>
              <a:ext cx="4950344" cy="2516193"/>
              <a:chOff x="10173465" y="7921585"/>
              <a:chExt cx="4950344" cy="251619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173465" y="7921585"/>
                <a:ext cx="4950344" cy="251619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311941" y="3124650"/>
              <a:ext cx="909165" cy="1106960"/>
              <a:chOff x="12311941" y="3124650"/>
              <a:chExt cx="909165" cy="11069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885977" y="2601858"/>
                <a:ext cx="1818329" cy="2213920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311941" y="3124650"/>
                <a:ext cx="909165" cy="11069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308980" y="884446"/>
              <a:ext cx="1506424" cy="1758057"/>
              <a:chOff x="13308980" y="884446"/>
              <a:chExt cx="1506424" cy="175805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603185" y="56267"/>
                <a:ext cx="3012848" cy="3516113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308980" y="884446"/>
                <a:ext cx="1506424" cy="17580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565651" y="3516631"/>
              <a:ext cx="1387070" cy="1689142"/>
              <a:chOff x="3565651" y="3516631"/>
              <a:chExt cx="1387070" cy="168914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915776" y="2718880"/>
                <a:ext cx="2774139" cy="3378285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565651" y="3516631"/>
                <a:ext cx="1387070" cy="16891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657143" y="1203684"/>
            <a:ext cx="6971429" cy="7102010"/>
            <a:chOff x="5657143" y="1203684"/>
            <a:chExt cx="6971429" cy="710201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71429" y="-2293695"/>
              <a:ext cx="13942857" cy="1420402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57143" y="1203684"/>
              <a:ext cx="6971429" cy="71020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64495" y="959338"/>
            <a:ext cx="637811" cy="682390"/>
            <a:chOff x="9064495" y="959338"/>
            <a:chExt cx="637811" cy="6823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45590" y="677018"/>
              <a:ext cx="1275623" cy="136477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64495" y="959338"/>
              <a:ext cx="637811" cy="6823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43189" y="7661020"/>
            <a:ext cx="2534106" cy="2906247"/>
            <a:chOff x="4543189" y="7661020"/>
            <a:chExt cx="2534106" cy="290624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73587" y="6206196"/>
              <a:ext cx="5068211" cy="581249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43189" y="7661020"/>
              <a:ext cx="2534106" cy="290624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088434" y="9438716"/>
            <a:ext cx="12209524" cy="1695238"/>
            <a:chOff x="3088434" y="9438716"/>
            <a:chExt cx="12209524" cy="169523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088434" y="9438716"/>
              <a:ext cx="12208981" cy="1693996"/>
              <a:chOff x="3088434" y="9438716"/>
              <a:chExt cx="12208981" cy="169399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3147198" y="8506554"/>
                <a:ext cx="24417962" cy="3387992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88434" y="9438716"/>
                <a:ext cx="12208981" cy="169399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789554" y="9457764"/>
              <a:ext cx="2325836" cy="656912"/>
              <a:chOff x="4789554" y="9457764"/>
              <a:chExt cx="2325836" cy="656912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789554" y="9457764"/>
                <a:ext cx="2325836" cy="656912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102898" y="3366222"/>
            <a:ext cx="5399366" cy="284792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556587" y="6237028"/>
            <a:ext cx="3172540" cy="981637"/>
            <a:chOff x="7556587" y="6237028"/>
            <a:chExt cx="3172540" cy="98163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70317" y="5799067"/>
              <a:ext cx="6345081" cy="1963274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56587" y="6237028"/>
              <a:ext cx="3172540" cy="98163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855061" y="6278289"/>
            <a:ext cx="2252554" cy="93624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692018" y="6021361"/>
            <a:ext cx="1276421" cy="1054974"/>
            <a:chOff x="6692018" y="6021361"/>
            <a:chExt cx="1276421" cy="105497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720000">
              <a:off x="6692018" y="6021361"/>
              <a:ext cx="1276421" cy="1054974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-1200000">
            <a:off x="6827513" y="6222825"/>
            <a:ext cx="751963" cy="84808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429085" y="9620075"/>
            <a:ext cx="2559941" cy="1059043"/>
            <a:chOff x="9429085" y="9620075"/>
            <a:chExt cx="2559941" cy="105904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49114" y="9131286"/>
              <a:ext cx="5119883" cy="2118085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429085" y="9620075"/>
              <a:ext cx="2559941" cy="105904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599931" y="9620075"/>
            <a:ext cx="1185987" cy="552603"/>
            <a:chOff x="8599931" y="9620075"/>
            <a:chExt cx="1185987" cy="55260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006938" y="9399034"/>
              <a:ext cx="2371974" cy="1105206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599931" y="9620075"/>
              <a:ext cx="1185987" cy="55260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664003" y="1641728"/>
            <a:ext cx="4957711" cy="2478856"/>
            <a:chOff x="6664003" y="1641728"/>
            <a:chExt cx="4957711" cy="247885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664003" y="1641728"/>
              <a:ext cx="4957711" cy="24788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36843" y="884446"/>
            <a:ext cx="12661115" cy="10249508"/>
            <a:chOff x="2636843" y="884446"/>
            <a:chExt cx="12661115" cy="1024950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636843" y="6046348"/>
              <a:ext cx="2392465" cy="4345290"/>
              <a:chOff x="2636843" y="6046348"/>
              <a:chExt cx="2392465" cy="434529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636843" y="6046348"/>
                <a:ext cx="2392465" cy="434529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173465" y="7921585"/>
              <a:ext cx="4950344" cy="2516193"/>
              <a:chOff x="10173465" y="7921585"/>
              <a:chExt cx="4950344" cy="251619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173465" y="7921585"/>
                <a:ext cx="4950344" cy="251619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311941" y="3124650"/>
              <a:ext cx="909165" cy="1106960"/>
              <a:chOff x="12311941" y="3124650"/>
              <a:chExt cx="909165" cy="11069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885977" y="2601858"/>
                <a:ext cx="1818329" cy="2213920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311941" y="3124650"/>
                <a:ext cx="909165" cy="11069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308980" y="884446"/>
              <a:ext cx="1506424" cy="1758057"/>
              <a:chOff x="13308980" y="884446"/>
              <a:chExt cx="1506424" cy="175805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603185" y="56267"/>
                <a:ext cx="3012848" cy="3516113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308980" y="884446"/>
                <a:ext cx="1506424" cy="17580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565651" y="3516631"/>
              <a:ext cx="1387070" cy="1689142"/>
              <a:chOff x="3565651" y="3516631"/>
              <a:chExt cx="1387070" cy="168914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915776" y="2718880"/>
                <a:ext cx="2774139" cy="3378285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565651" y="3516631"/>
                <a:ext cx="1387070" cy="168914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088434" y="9438716"/>
              <a:ext cx="12208981" cy="1693996"/>
              <a:chOff x="3088434" y="9438716"/>
              <a:chExt cx="12208981" cy="169399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147198" y="8506554"/>
                <a:ext cx="24417962" cy="3387992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088434" y="9438716"/>
                <a:ext cx="12208981" cy="169399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71429" y="884446"/>
            <a:ext cx="17942857" cy="9342320"/>
            <a:chOff x="171429" y="884446"/>
            <a:chExt cx="17942857" cy="934232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8800000" y="-3714850"/>
              <a:ext cx="35885714" cy="1868464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1429" y="884446"/>
              <a:ext cx="17942857" cy="93423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13747" y="543252"/>
            <a:ext cx="637811" cy="682390"/>
            <a:chOff x="8713747" y="543252"/>
            <a:chExt cx="637811" cy="6823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94842" y="260932"/>
              <a:ext cx="1275623" cy="1364779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13747" y="543252"/>
              <a:ext cx="637811" cy="68239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53878" y="2568905"/>
            <a:ext cx="6559427" cy="368458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96164" y="785243"/>
            <a:ext cx="2011004" cy="133076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95362" y="1761144"/>
            <a:ext cx="10345408" cy="55026"/>
            <a:chOff x="495362" y="1761144"/>
            <a:chExt cx="10345408" cy="5502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495362" y="1761144"/>
              <a:ext cx="10345408" cy="5502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03160" y="2613702"/>
            <a:ext cx="10638372" cy="5989032"/>
            <a:chOff x="703160" y="2613702"/>
            <a:chExt cx="10638372" cy="598903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3160" y="2613702"/>
              <a:ext cx="10638372" cy="598903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14801" y="9751250"/>
            <a:ext cx="10345408" cy="55026"/>
            <a:chOff x="4114801" y="9751250"/>
            <a:chExt cx="10345408" cy="5502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4114801" y="9751250"/>
              <a:ext cx="10345408" cy="5502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007890" y="5219048"/>
            <a:ext cx="2279615" cy="898255"/>
            <a:chOff x="7007890" y="5219048"/>
            <a:chExt cx="2279615" cy="89825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07890" y="5219048"/>
              <a:ext cx="2279615" cy="89825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85844" y="2632752"/>
            <a:ext cx="1580225" cy="547754"/>
            <a:chOff x="685844" y="2632752"/>
            <a:chExt cx="1580225" cy="54775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5844" y="2632752"/>
              <a:ext cx="1580225" cy="54775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133522" y="6560925"/>
            <a:ext cx="1580225" cy="315923"/>
            <a:chOff x="7133522" y="6560925"/>
            <a:chExt cx="1580225" cy="31592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33522" y="6560925"/>
              <a:ext cx="1580225" cy="31592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123998" y="6161027"/>
            <a:ext cx="2085526" cy="399898"/>
            <a:chOff x="7123998" y="6161027"/>
            <a:chExt cx="2085526" cy="39989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23998" y="6161027"/>
              <a:ext cx="2085526" cy="39989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851341" y="5103265"/>
            <a:ext cx="272658" cy="272658"/>
            <a:chOff x="6851341" y="5103265"/>
            <a:chExt cx="272658" cy="27265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51341" y="5103265"/>
              <a:ext cx="272658" cy="272658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871767" y="5121567"/>
            <a:ext cx="214647" cy="27606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007890" y="6026516"/>
            <a:ext cx="272658" cy="272658"/>
            <a:chOff x="7007890" y="6026516"/>
            <a:chExt cx="272658" cy="27265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007890" y="6026516"/>
              <a:ext cx="272658" cy="272658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082567" y="6044814"/>
            <a:ext cx="160418" cy="27606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8441090" y="6718886"/>
            <a:ext cx="272658" cy="272658"/>
            <a:chOff x="8441090" y="6718886"/>
            <a:chExt cx="272658" cy="27265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441090" y="6718886"/>
              <a:ext cx="272658" cy="272658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515767" y="6737186"/>
            <a:ext cx="160418" cy="27606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2129741" y="2996163"/>
            <a:ext cx="272658" cy="272658"/>
            <a:chOff x="2129741" y="2996163"/>
            <a:chExt cx="272658" cy="27265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129741" y="2996163"/>
              <a:ext cx="272658" cy="272658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204414" y="3014462"/>
            <a:ext cx="160418" cy="2760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13747" y="543252"/>
            <a:ext cx="637811" cy="682390"/>
            <a:chOff x="8713747" y="543252"/>
            <a:chExt cx="637811" cy="682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4842" y="260932"/>
              <a:ext cx="1275623" cy="136477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3747" y="543252"/>
              <a:ext cx="637811" cy="6823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53870" y="2568908"/>
            <a:ext cx="6538655" cy="48038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6164" y="851909"/>
            <a:ext cx="3260585" cy="13307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5362" y="1761144"/>
            <a:ext cx="10345408" cy="55026"/>
            <a:chOff x="495362" y="1761144"/>
            <a:chExt cx="10345408" cy="55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95362" y="1761144"/>
              <a:ext cx="10345408" cy="55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3160" y="2613702"/>
            <a:ext cx="10638372" cy="5989032"/>
            <a:chOff x="703160" y="2613702"/>
            <a:chExt cx="10638372" cy="59890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3160" y="2613702"/>
              <a:ext cx="10638372" cy="59890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14801" y="9751250"/>
            <a:ext cx="10345408" cy="55026"/>
            <a:chOff x="4114801" y="9751250"/>
            <a:chExt cx="10345408" cy="550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4114801" y="9751250"/>
              <a:ext cx="10345408" cy="550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4710" y="4612268"/>
            <a:ext cx="3434377" cy="640113"/>
            <a:chOff x="1644710" y="4612268"/>
            <a:chExt cx="3434377" cy="6401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4710" y="4612268"/>
              <a:ext cx="3434377" cy="6401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8160" y="4496485"/>
            <a:ext cx="272658" cy="272658"/>
            <a:chOff x="1488160" y="4496485"/>
            <a:chExt cx="272658" cy="2726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8160" y="4496485"/>
              <a:ext cx="272658" cy="27265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08587" y="4514788"/>
            <a:ext cx="214647" cy="2760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35779" y="5281952"/>
            <a:ext cx="4632287" cy="2689926"/>
            <a:chOff x="1035779" y="5281952"/>
            <a:chExt cx="4632287" cy="268992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5779" y="5281952"/>
              <a:ext cx="4632287" cy="26899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9451" y="5142857"/>
            <a:ext cx="272658" cy="272658"/>
            <a:chOff x="899451" y="5142857"/>
            <a:chExt cx="272658" cy="27265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9451" y="5142857"/>
              <a:ext cx="272658" cy="27265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4129" y="5161157"/>
            <a:ext cx="160418" cy="2760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327044" y="6912010"/>
            <a:ext cx="3434377" cy="819207"/>
            <a:chOff x="6327044" y="6912010"/>
            <a:chExt cx="3434377" cy="8192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27044" y="6912010"/>
              <a:ext cx="3434377" cy="8192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70494" y="6796227"/>
            <a:ext cx="272658" cy="272658"/>
            <a:chOff x="6170494" y="6796227"/>
            <a:chExt cx="272658" cy="27265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70494" y="6796227"/>
              <a:ext cx="272658" cy="27265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226119" y="6814529"/>
            <a:ext cx="179418" cy="27606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178896" y="7902381"/>
            <a:ext cx="2415804" cy="628924"/>
            <a:chOff x="6178896" y="7902381"/>
            <a:chExt cx="2415804" cy="6289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78896" y="7902381"/>
              <a:ext cx="2415804" cy="62892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022346" y="7731217"/>
            <a:ext cx="272658" cy="272658"/>
            <a:chOff x="6022346" y="7731217"/>
            <a:chExt cx="272658" cy="27265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22346" y="7731217"/>
              <a:ext cx="272658" cy="27265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097014" y="7749519"/>
            <a:ext cx="160418" cy="27605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870297" y="7902381"/>
            <a:ext cx="2415804" cy="628924"/>
            <a:chOff x="8870297" y="7902381"/>
            <a:chExt cx="2415804" cy="62892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70297" y="7902381"/>
              <a:ext cx="2415804" cy="62892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713747" y="7731217"/>
            <a:ext cx="272658" cy="272658"/>
            <a:chOff x="8713747" y="7731217"/>
            <a:chExt cx="272658" cy="27265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13747" y="7731217"/>
              <a:ext cx="272658" cy="272658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788414" y="7749519"/>
            <a:ext cx="160418" cy="2760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13747" y="543252"/>
            <a:ext cx="637811" cy="682390"/>
            <a:chOff x="8713747" y="543252"/>
            <a:chExt cx="637811" cy="682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4842" y="260932"/>
              <a:ext cx="1275623" cy="136477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3747" y="543252"/>
              <a:ext cx="637811" cy="6823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53870" y="2568908"/>
            <a:ext cx="6550788" cy="56575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6164" y="851909"/>
            <a:ext cx="3764156" cy="13307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5362" y="1761144"/>
            <a:ext cx="10345408" cy="55026"/>
            <a:chOff x="495362" y="1761144"/>
            <a:chExt cx="10345408" cy="55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95362" y="1761144"/>
              <a:ext cx="10345408" cy="55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3160" y="2613702"/>
            <a:ext cx="10638372" cy="5989032"/>
            <a:chOff x="703160" y="2613702"/>
            <a:chExt cx="10638372" cy="59890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3160" y="2613702"/>
              <a:ext cx="10638372" cy="59890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14801" y="9751250"/>
            <a:ext cx="10345408" cy="55026"/>
            <a:chOff x="4114801" y="9751250"/>
            <a:chExt cx="10345408" cy="550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4114801" y="9751250"/>
              <a:ext cx="10345408" cy="550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83432" y="3491032"/>
            <a:ext cx="3434377" cy="1348386"/>
            <a:chOff x="4383432" y="3491032"/>
            <a:chExt cx="3434377" cy="13483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3432" y="3491032"/>
              <a:ext cx="3434377" cy="13483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26883" y="3375249"/>
            <a:ext cx="272658" cy="272658"/>
            <a:chOff x="4226883" y="3375249"/>
            <a:chExt cx="272658" cy="2726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26883" y="3375249"/>
              <a:ext cx="272658" cy="27265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47309" y="3393552"/>
            <a:ext cx="214647" cy="2760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6641" y="4776531"/>
            <a:ext cx="3434377" cy="1348386"/>
            <a:chOff x="966641" y="4776531"/>
            <a:chExt cx="3434377" cy="13483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6641" y="4776531"/>
              <a:ext cx="3434377" cy="13483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0091" y="4660748"/>
            <a:ext cx="272658" cy="272658"/>
            <a:chOff x="810091" y="4660748"/>
            <a:chExt cx="272658" cy="27265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0091" y="4660748"/>
              <a:ext cx="272658" cy="27265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4768" y="4679054"/>
            <a:ext cx="160418" cy="2760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383432" y="6899668"/>
            <a:ext cx="3434377" cy="1348386"/>
            <a:chOff x="4383432" y="6899668"/>
            <a:chExt cx="3434377" cy="134838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83432" y="6899668"/>
              <a:ext cx="3434377" cy="13483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6883" y="6783885"/>
            <a:ext cx="272658" cy="272658"/>
            <a:chOff x="4226883" y="6783885"/>
            <a:chExt cx="272658" cy="27265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26883" y="6783885"/>
              <a:ext cx="272658" cy="27265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01557" y="6802186"/>
            <a:ext cx="160418" cy="27606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712645" y="4859963"/>
            <a:ext cx="3434377" cy="1348386"/>
            <a:chOff x="7712645" y="4859963"/>
            <a:chExt cx="3434377" cy="13483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12645" y="4859963"/>
              <a:ext cx="3434377" cy="13483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556095" y="4744180"/>
            <a:ext cx="272658" cy="272658"/>
            <a:chOff x="7556095" y="4744180"/>
            <a:chExt cx="272658" cy="27265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56095" y="4744180"/>
              <a:ext cx="272658" cy="27265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630767" y="4762485"/>
            <a:ext cx="160418" cy="2760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13747" y="543252"/>
            <a:ext cx="637811" cy="682390"/>
            <a:chOff x="8713747" y="543252"/>
            <a:chExt cx="637811" cy="682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4842" y="260932"/>
              <a:ext cx="1275623" cy="136477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3747" y="543252"/>
              <a:ext cx="637811" cy="6823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53870" y="2568908"/>
            <a:ext cx="6572512" cy="64431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6164" y="851909"/>
            <a:ext cx="3260585" cy="13307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5362" y="1761144"/>
            <a:ext cx="10345408" cy="55026"/>
            <a:chOff x="495362" y="1761144"/>
            <a:chExt cx="10345408" cy="55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95362" y="1761144"/>
              <a:ext cx="10345408" cy="55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3160" y="2613702"/>
            <a:ext cx="10638372" cy="5989032"/>
            <a:chOff x="703160" y="2613702"/>
            <a:chExt cx="10638372" cy="59890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3160" y="2613702"/>
              <a:ext cx="10638372" cy="59890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14801" y="9751250"/>
            <a:ext cx="10345408" cy="55026"/>
            <a:chOff x="4114801" y="9751250"/>
            <a:chExt cx="10345408" cy="550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4114801" y="9751250"/>
              <a:ext cx="10345408" cy="550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05944" y="4259832"/>
            <a:ext cx="1370411" cy="2505724"/>
            <a:chOff x="5405944" y="4259832"/>
            <a:chExt cx="1370411" cy="25057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05944" y="4259832"/>
              <a:ext cx="1370411" cy="25057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95408" y="4183458"/>
            <a:ext cx="272658" cy="272658"/>
            <a:chOff x="5395408" y="4183458"/>
            <a:chExt cx="272658" cy="2726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95408" y="4183458"/>
              <a:ext cx="272658" cy="27265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15835" y="4201760"/>
            <a:ext cx="214647" cy="2760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3696" y="7711368"/>
            <a:ext cx="939506" cy="871661"/>
            <a:chOff x="713696" y="7711368"/>
            <a:chExt cx="939506" cy="8716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3696" y="7711368"/>
              <a:ext cx="939506" cy="8716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94089" y="7537233"/>
            <a:ext cx="272658" cy="272658"/>
            <a:chOff x="1594089" y="7537233"/>
            <a:chExt cx="272658" cy="27265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4089" y="7537233"/>
              <a:ext cx="272658" cy="27265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68767" y="7555538"/>
            <a:ext cx="160418" cy="2760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638424" y="2653114"/>
            <a:ext cx="703109" cy="2735025"/>
            <a:chOff x="10638424" y="2653114"/>
            <a:chExt cx="703109" cy="273502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38424" y="2653114"/>
              <a:ext cx="703109" cy="273502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68112" y="2968385"/>
            <a:ext cx="272658" cy="272658"/>
            <a:chOff x="10568112" y="2968385"/>
            <a:chExt cx="272658" cy="27265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68112" y="2968385"/>
              <a:ext cx="272658" cy="27265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27329" y="2986691"/>
            <a:ext cx="160418" cy="27606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14151" y="2729488"/>
            <a:ext cx="4491793" cy="511554"/>
            <a:chOff x="914151" y="2729488"/>
            <a:chExt cx="4491793" cy="5115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151" y="2729488"/>
              <a:ext cx="4491793" cy="51155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145191" y="3104713"/>
            <a:ext cx="272658" cy="272658"/>
            <a:chOff x="5145191" y="3104713"/>
            <a:chExt cx="272658" cy="27265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45191" y="3104713"/>
              <a:ext cx="272658" cy="27265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219862" y="3123014"/>
            <a:ext cx="160418" cy="2760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13747" y="543252"/>
            <a:ext cx="637811" cy="682390"/>
            <a:chOff x="8713747" y="543252"/>
            <a:chExt cx="637811" cy="682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4842" y="260932"/>
              <a:ext cx="1275623" cy="136477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3747" y="543252"/>
              <a:ext cx="637811" cy="6823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53870" y="2568908"/>
            <a:ext cx="6533760" cy="32931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6164" y="851909"/>
            <a:ext cx="2740518" cy="13307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5362" y="1761144"/>
            <a:ext cx="10345408" cy="55026"/>
            <a:chOff x="495362" y="1761144"/>
            <a:chExt cx="10345408" cy="55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95362" y="1761144"/>
              <a:ext cx="10345408" cy="55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3160" y="2613702"/>
            <a:ext cx="10638372" cy="5989032"/>
            <a:chOff x="703160" y="2613702"/>
            <a:chExt cx="10638372" cy="59890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3160" y="2613702"/>
              <a:ext cx="10638372" cy="59890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14801" y="9751250"/>
            <a:ext cx="10345408" cy="55026"/>
            <a:chOff x="4114801" y="9751250"/>
            <a:chExt cx="10345408" cy="550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4114801" y="9751250"/>
              <a:ext cx="10345408" cy="550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8522" y="3241042"/>
            <a:ext cx="9405919" cy="582540"/>
            <a:chOff x="1298522" y="3241042"/>
            <a:chExt cx="9405919" cy="5825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8522" y="3241042"/>
              <a:ext cx="9405919" cy="5825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3080" y="3104713"/>
            <a:ext cx="272658" cy="272658"/>
            <a:chOff x="1103080" y="3104713"/>
            <a:chExt cx="272658" cy="2726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3080" y="3104713"/>
              <a:ext cx="272658" cy="27265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3507" y="3123016"/>
            <a:ext cx="214647" cy="2760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18226" y="3823582"/>
            <a:ext cx="2324456" cy="4381344"/>
            <a:chOff x="1318226" y="3823582"/>
            <a:chExt cx="2324456" cy="43813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8226" y="3823582"/>
              <a:ext cx="2324456" cy="43813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2193" y="3823582"/>
            <a:ext cx="272658" cy="272658"/>
            <a:chOff x="1162193" y="3823582"/>
            <a:chExt cx="272658" cy="27265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2193" y="3823582"/>
              <a:ext cx="272658" cy="27265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6872" y="3841887"/>
            <a:ext cx="160418" cy="2760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568112" y="2968385"/>
            <a:ext cx="272658" cy="272658"/>
            <a:chOff x="10568112" y="2968385"/>
            <a:chExt cx="272658" cy="27265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68112" y="2968385"/>
              <a:ext cx="272658" cy="27265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27329" y="2986691"/>
            <a:ext cx="160418" cy="2760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2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13747" y="543252"/>
            <a:ext cx="637811" cy="682390"/>
            <a:chOff x="8713747" y="543252"/>
            <a:chExt cx="637811" cy="682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4842" y="260932"/>
              <a:ext cx="1275623" cy="136477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3747" y="543252"/>
              <a:ext cx="637811" cy="6823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53870" y="2568908"/>
            <a:ext cx="6536836" cy="25023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6164" y="851909"/>
            <a:ext cx="3844147" cy="13307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5362" y="1761144"/>
            <a:ext cx="10345408" cy="55026"/>
            <a:chOff x="495362" y="1761144"/>
            <a:chExt cx="10345408" cy="55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95362" y="1761144"/>
              <a:ext cx="10345408" cy="55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3160" y="2613702"/>
            <a:ext cx="10638372" cy="5989032"/>
            <a:chOff x="703160" y="2613702"/>
            <a:chExt cx="10638372" cy="59890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3160" y="2613702"/>
              <a:ext cx="10638372" cy="59890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14801" y="9751250"/>
            <a:ext cx="10345408" cy="55026"/>
            <a:chOff x="4114801" y="9751250"/>
            <a:chExt cx="10345408" cy="550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4114801" y="9751250"/>
              <a:ext cx="10345408" cy="550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8522" y="3241042"/>
            <a:ext cx="9405919" cy="582540"/>
            <a:chOff x="1298522" y="3241042"/>
            <a:chExt cx="9405919" cy="5825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8522" y="3241042"/>
              <a:ext cx="9405919" cy="5825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3080" y="3104713"/>
            <a:ext cx="272658" cy="272658"/>
            <a:chOff x="1103080" y="3104713"/>
            <a:chExt cx="272658" cy="2726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3080" y="3104713"/>
              <a:ext cx="272658" cy="27265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3507" y="3123016"/>
            <a:ext cx="214647" cy="2760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18226" y="3823582"/>
            <a:ext cx="9386215" cy="4381344"/>
            <a:chOff x="1318226" y="3823582"/>
            <a:chExt cx="9386215" cy="43813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8226" y="3823582"/>
              <a:ext cx="9386215" cy="43813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2193" y="3823582"/>
            <a:ext cx="272658" cy="272658"/>
            <a:chOff x="1162193" y="3823582"/>
            <a:chExt cx="272658" cy="27265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2193" y="3823582"/>
              <a:ext cx="272658" cy="27265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6872" y="3841887"/>
            <a:ext cx="160418" cy="2760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568112" y="2968385"/>
            <a:ext cx="272658" cy="272658"/>
            <a:chOff x="10568112" y="2968385"/>
            <a:chExt cx="272658" cy="27265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68112" y="2968385"/>
              <a:ext cx="272658" cy="27265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27329" y="2986691"/>
            <a:ext cx="160418" cy="2760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2022-06-13T23:59:22Z</dcterms:created>
  <dcterms:modified xsi:type="dcterms:W3CDTF">2022-06-13T23:59:22Z</dcterms:modified>
</cp:coreProperties>
</file>